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1"/>
    <p:restoredTop sz="94629"/>
  </p:normalViewPr>
  <p:slideViewPr>
    <p:cSldViewPr snapToGrid="0" snapToObjects="1">
      <p:cViewPr varScale="1">
        <p:scale>
          <a:sx n="115" d="100"/>
          <a:sy n="115" d="100"/>
        </p:scale>
        <p:origin x="4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49535-9866-6B42-86BC-38C7363FA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30BB18-332C-7847-978D-2EB24D0BC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927F48-6409-B645-ADCF-FC029363D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EAC1DA-3820-244D-9B16-BD9DD0686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9B813D-20BA-F24A-BB34-9F3D1312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73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E15BB-6CA5-0C47-A8C1-9DC27B38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B1F145-760F-FD49-B296-F94B70601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ACF9C-87CD-A847-A34F-4D5FBDF2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C5379A-8711-D447-BA63-E34DD866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ABA133-150B-9745-8213-6746540B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29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2ABA23F-75A8-8D4C-881B-03E50DF9B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81A051-DC62-B943-B705-D5B392C33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963B32-ED8C-DA4D-A471-ED62C992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1FBEB1-3435-B849-87E8-A00331DD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2749BB-13C6-1A44-A948-EA94A28A6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68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61" y="1163617"/>
            <a:ext cx="9150116" cy="1712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2" y="476672"/>
            <a:ext cx="489367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96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E79CF8-AF20-3B4D-B08A-5E44BC9A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4B16B6-3494-744E-8516-2492B1D0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57D075-C3E4-0A44-8825-2C71B9F2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E71B40-C97B-554B-A82C-60CD0338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0DCDE0-CE59-F240-9366-E53CB47A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59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A031F-B624-1D43-934F-18B721E9B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E153B8-CC34-444F-ABE3-9217E986E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83C747-2621-9D49-BA09-20D12E6B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F3F6D2-3860-AB40-8A97-703490C9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25B466-E56C-6042-B0F9-278A90E7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71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FB96E7-BF24-E14A-B414-BBAAE520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76C5CD-9481-E549-9CDC-AEF46FA77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A14378-6F3F-574B-A2AF-5224DA413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EC9B9D-ED6E-0D40-A4DF-D397DAD78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F1217C-FB36-C047-9C34-CDD89339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475B10-9130-EA4C-973D-51D51A05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26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4618AB-1002-2846-96F2-E3F59193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EA1975-CB46-8542-B9F1-E591F0F7B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E5A2D2-6410-174F-B56A-49762467B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9F6C95-726D-934B-BC45-02720304F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E46D2D-79A2-354B-969C-31E3729F1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CB5B49A-7704-F640-BB2F-425046D8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0ACA8B2-F8D2-0742-9F09-53E9679E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A48E011-0CEB-1A4E-BBB6-A3772EF4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71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6EE24C-17D0-564F-AD79-5B837E2F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F4473A-2266-9746-B20F-F430E6EF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4F2403-AB08-9C45-B0B4-4FDC0C85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3691A9-758B-C24D-95F8-422E160C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48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0ABB7D-BF7D-EB41-AB71-96315775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5979B76-3CC7-0748-9883-07FE6CEC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0C63C3-718E-A846-B9FC-769B76C1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89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52AA8-5BD1-1249-AB2D-D2F5829C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94E567-13C9-EE44-89F7-37E3967D9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2C81BF-0FDA-8F4D-973D-3BC787FC6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D618E5-1DC7-2A40-9717-FDD2C79B1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B9977C-8EAB-E94F-8915-A5382495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9226AF-4D24-3540-A295-6E8A533E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11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07329-FA9C-4047-9E9D-03BA955E8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5B28046-DA04-9546-82CE-6BCF32FC4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22D571-EDD6-154D-A211-F594ECDE4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E9A384-7468-FE40-A6D0-5FCA810C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B3C411-A3BA-1A4D-9F4D-94B18248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B6DA25-1F60-8B4A-984A-531407751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12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43F6BF-1068-5346-B94A-23B31EB3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708CDE-279A-5048-A5B3-641B155DA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A2AEAC-5C6B-6F42-9413-1ECA314F8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621C1-47BE-E24F-902A-40AB2164EA53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09DEEA-E6A7-2F4B-9243-CD4852CC2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907D71-0897-AD4C-A18E-C6FA659E0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B708-35C4-594C-BB3A-FFCD0E633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6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9"/>
          <p:cNvSpPr txBox="1">
            <a:spLocks noChangeArrowheads="1"/>
          </p:cNvSpPr>
          <p:nvPr/>
        </p:nvSpPr>
        <p:spPr bwMode="auto">
          <a:xfrm>
            <a:off x="1919536" y="1417691"/>
            <a:ext cx="8280920" cy="538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13" rIns="91425" bIns="45713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900" dirty="0">
                <a:solidFill>
                  <a:srgbClr val="E82630"/>
                </a:solidFill>
                <a:latin typeface="+mj-lt"/>
                <a:ea typeface="Calibri Light" charset="0"/>
                <a:cs typeface="Calibri Light" charset="0"/>
              </a:rPr>
              <a:t>Commissioners</a:t>
            </a:r>
            <a:endParaRPr lang="en-US" sz="2900" dirty="0">
              <a:latin typeface="+mj-lt"/>
              <a:ea typeface="Calibri Light" charset="0"/>
              <a:cs typeface="Calibri Light" charset="0"/>
            </a:endParaRPr>
          </a:p>
        </p:txBody>
      </p:sp>
      <p:sp>
        <p:nvSpPr>
          <p:cNvPr id="3" name="Shape 107"/>
          <p:cNvSpPr txBox="1">
            <a:spLocks/>
          </p:cNvSpPr>
          <p:nvPr/>
        </p:nvSpPr>
        <p:spPr bwMode="auto">
          <a:xfrm>
            <a:off x="1961050" y="1988840"/>
            <a:ext cx="3846918" cy="369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5000"/>
              </a:lnSpc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LOUISE ARBOUR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P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AVEL</a:t>
            </a: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 B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ÉM</a:t>
            </a:r>
            <a:endParaRPr lang="en-US" altLang="en-US" sz="1300" b="1" dirty="0">
              <a:latin typeface="Avenir LT Pro 35 Light" pitchFamily="34" charset="0"/>
              <a:sym typeface="Trebuchet MS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R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ICHARD BRANSON 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</a:t>
            </a:r>
            <a:r>
              <a:rPr lang="en-GB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ERNANDO</a:t>
            </a:r>
            <a:r>
              <a:rPr lang="en-US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H</a:t>
            </a:r>
            <a:r>
              <a:rPr lang="en-GB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ENRIQUE</a:t>
            </a:r>
            <a:r>
              <a:rPr lang="en-US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C</a:t>
            </a:r>
            <a:r>
              <a:rPr lang="en-GB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ARDOSO</a:t>
            </a:r>
            <a:r>
              <a:rPr lang="en-US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M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ARIA</a:t>
            </a: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 C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ATTAUI</a:t>
            </a:r>
            <a:endParaRPr lang="en-US" altLang="en-US" sz="1300" b="1" dirty="0">
              <a:latin typeface="Avenir LT Pro 35 Light" pitchFamily="34" charset="0"/>
              <a:sym typeface="Trebuchet MS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HELEN CLARK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NICK CLEGG</a:t>
            </a:r>
            <a:endParaRPr lang="en-US" altLang="en-US" sz="1300" b="1" dirty="0">
              <a:latin typeface="Avenir LT Pro 35 Light" pitchFamily="34" charset="0"/>
              <a:sym typeface="Trebuchet MS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R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UTH</a:t>
            </a: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 D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REIFUSS </a:t>
            </a:r>
            <a:r>
              <a:rPr lang="en-US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(Chair)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MOHAMED ELBARADEI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</a:t>
            </a:r>
            <a:r>
              <a:rPr lang="en-GB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ESAR</a:t>
            </a:r>
            <a:r>
              <a:rPr lang="en-US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G</a:t>
            </a:r>
            <a:r>
              <a:rPr lang="en-GB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AVIRIA</a:t>
            </a:r>
            <a:endParaRPr lang="en-US" altLang="en-US" sz="1300" b="1" dirty="0">
              <a:latin typeface="Avenir LT Pro 35 Light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ANAND GROVER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M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ICHEL</a:t>
            </a: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 K</a:t>
            </a:r>
            <a:r>
              <a:rPr lang="en-GB" altLang="en-US" sz="1300" b="1" dirty="0">
                <a:latin typeface="Avenir LT Pro 35 Light" pitchFamily="34" charset="0"/>
                <a:sym typeface="Trebuchet MS" pitchFamily="34" charset="0"/>
              </a:rPr>
              <a:t>AZATCHKINE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</a:t>
            </a:r>
            <a:r>
              <a:rPr lang="en-GB" altLang="en-US" sz="1300" b="1" dirty="0">
                <a:latin typeface="Avenir LT Pro 35 Light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LEKSANDER KWASNIEWSKI </a:t>
            </a:r>
          </a:p>
        </p:txBody>
      </p:sp>
      <p:sp>
        <p:nvSpPr>
          <p:cNvPr id="5" name="Shape 107"/>
          <p:cNvSpPr txBox="1">
            <a:spLocks/>
          </p:cNvSpPr>
          <p:nvPr/>
        </p:nvSpPr>
        <p:spPr bwMode="auto">
          <a:xfrm>
            <a:off x="5921490" y="1988840"/>
            <a:ext cx="3846918" cy="398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5000"/>
              </a:lnSpc>
              <a:buSzPct val="69000"/>
              <a:buFont typeface="Arial" pitchFamily="34" charset="0"/>
              <a:buChar char="•"/>
            </a:pPr>
            <a:r>
              <a:rPr lang="en-US" altLang="en-US" sz="1300" b="1" dirty="0">
                <a:latin typeface="Avenir LT Pro 35 Light" pitchFamily="34" charset="0"/>
                <a:sym typeface="Trebuchet MS" pitchFamily="34" charset="0"/>
              </a:rPr>
              <a:t>RICARDO LAGOS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KGALEMA MOTLANTHE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OLUSEGUN OBASANJO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GEORGE PAPANDREOU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JOSÉ RAMOS-HORTA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>
                <a:latin typeface="Avenir LT Pro 35 Light" pitchFamily="34" charset="0"/>
                <a:sym typeface="Trebuchet MS" pitchFamily="34" charset="0"/>
              </a:rPr>
              <a:t>JORGE SAMPAIO</a:t>
            </a:r>
            <a:endParaRPr lang="fr-CH" altLang="en-US" sz="1300" b="1" dirty="0">
              <a:latin typeface="Avenir LT Pro 35 Light" pitchFamily="34" charset="0"/>
              <a:sym typeface="Trebuchet MS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JUAN-MANUEL SANTOS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GEORGE SHULTZ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JAVIER SOLANA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CASSAM UTEEM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MARIO VARGAS-LLOSA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PAUL VOLKER</a:t>
            </a: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r>
              <a:rPr lang="fr-CH" altLang="en-US" sz="1300" b="1" dirty="0">
                <a:latin typeface="Avenir LT Pro 35 Light" pitchFamily="34" charset="0"/>
                <a:sym typeface="Trebuchet MS" pitchFamily="34" charset="0"/>
              </a:rPr>
              <a:t>ERNESTO ZEDILLO</a:t>
            </a:r>
            <a:endParaRPr lang="en-US" altLang="en-US" sz="1300" b="1" dirty="0">
              <a:latin typeface="Avenir LT Pro 35 Light" pitchFamily="34" charset="0"/>
              <a:sym typeface="Trebuchet MS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363"/>
              </a:spcBef>
              <a:buSzPct val="69000"/>
              <a:buFont typeface="Arial" pitchFamily="34" charset="0"/>
              <a:buChar char="•"/>
            </a:pPr>
            <a:endParaRPr lang="en-US" altLang="en-US" sz="1300" b="1" dirty="0">
              <a:latin typeface="Avenir LT Pro 35 Light" pitchFamily="34" charset="0"/>
              <a:sym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13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Grand écran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 LT Pro 35 Light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Kazatchkine</dc:creator>
  <cp:lastModifiedBy>Michel Kazatchkine</cp:lastModifiedBy>
  <cp:revision>1</cp:revision>
  <dcterms:created xsi:type="dcterms:W3CDTF">2019-07-24T01:38:18Z</dcterms:created>
  <dcterms:modified xsi:type="dcterms:W3CDTF">2019-07-24T01:38:47Z</dcterms:modified>
</cp:coreProperties>
</file>